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5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4" r:id="rId8"/>
    <p:sldId id="260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9" autoAdjust="0"/>
    <p:restoredTop sz="94659" autoAdjust="0"/>
  </p:normalViewPr>
  <p:slideViewPr>
    <p:cSldViewPr snapToGrid="0">
      <p:cViewPr varScale="1">
        <p:scale>
          <a:sx n="69" d="100"/>
          <a:sy n="69" d="100"/>
        </p:scale>
        <p:origin x="78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5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18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5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8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811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4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116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43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179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0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379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86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99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94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04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51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5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88699" y="1580445"/>
            <a:ext cx="8825658" cy="371832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600" dirty="0" err="1" smtClean="0"/>
              <a:t>BGeSzC</a:t>
            </a:r>
            <a:r>
              <a:rPr lang="hu-HU" sz="6600" dirty="0" smtClean="0"/>
              <a:t> </a:t>
            </a:r>
            <a:r>
              <a:rPr lang="hu-HU" sz="6600" dirty="0" smtClean="0"/>
              <a:t/>
            </a:r>
            <a:br>
              <a:rPr lang="hu-HU" sz="6600" dirty="0" smtClean="0"/>
            </a:br>
            <a:r>
              <a:rPr lang="hu-HU" sz="6600" dirty="0" smtClean="0">
                <a:solidFill>
                  <a:srgbClr val="FFFF00"/>
                </a:solidFill>
              </a:rPr>
              <a:t>Magyar Hajózási Szakközépiskolája és Szakiskolája</a:t>
            </a:r>
            <a:endParaRPr lang="hu-HU" sz="6600" dirty="0">
              <a:solidFill>
                <a:srgbClr val="FFFF0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 flipV="1">
            <a:off x="1154954" y="5638800"/>
            <a:ext cx="9893149" cy="83730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" y="322573"/>
            <a:ext cx="2313710" cy="22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5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18509" y="734313"/>
            <a:ext cx="7154253" cy="981101"/>
          </a:xfrm>
        </p:spPr>
        <p:txBody>
          <a:bodyPr/>
          <a:lstStyle/>
          <a:p>
            <a:pPr algn="ctr"/>
            <a:r>
              <a:rPr lang="hu-HU" dirty="0" smtClean="0"/>
              <a:t>Iskolánkról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08909" y="2429382"/>
            <a:ext cx="8040944" cy="36389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dirty="0">
                <a:solidFill>
                  <a:srgbClr val="FFC000"/>
                </a:solidFill>
              </a:rPr>
              <a:t> </a:t>
            </a:r>
            <a:r>
              <a:rPr lang="hu-HU" sz="4000" dirty="0" smtClean="0">
                <a:solidFill>
                  <a:srgbClr val="FFC000"/>
                </a:solidFill>
              </a:rPr>
              <a:t> </a:t>
            </a:r>
            <a:r>
              <a:rPr lang="hu-HU" sz="4000" dirty="0" smtClean="0">
                <a:solidFill>
                  <a:srgbClr val="FFFF00"/>
                </a:solidFill>
              </a:rPr>
              <a:t>Intézményünk az ország egyetlen hajózási középiskolája.</a:t>
            </a:r>
          </a:p>
          <a:p>
            <a:pPr marL="0" indent="0" algn="ctr">
              <a:buNone/>
            </a:pPr>
            <a:r>
              <a:rPr lang="hu-HU" sz="4000" dirty="0" smtClean="0">
                <a:solidFill>
                  <a:srgbClr val="FFFF00"/>
                </a:solidFill>
              </a:rPr>
              <a:t>1968 óta képzünk szakembereket a hajózás területén. </a:t>
            </a:r>
            <a:endParaRPr lang="hu-HU" sz="4000" dirty="0">
              <a:solidFill>
                <a:srgbClr val="FFFF00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" y="322573"/>
            <a:ext cx="2313710" cy="22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5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10" y="452718"/>
            <a:ext cx="7993800" cy="5995351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22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4220" y="744277"/>
            <a:ext cx="9404723" cy="1400530"/>
          </a:xfrm>
        </p:spPr>
        <p:txBody>
          <a:bodyPr/>
          <a:lstStyle/>
          <a:p>
            <a:r>
              <a:rPr lang="hu-HU" dirty="0" smtClean="0">
                <a:solidFill>
                  <a:srgbClr val="FFFF00"/>
                </a:solidFill>
              </a:rPr>
              <a:t>Érettségi utáni képzésünk: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>
              <a:solidFill>
                <a:srgbClr val="FFC000"/>
              </a:solidFill>
            </a:endParaRP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3216700"/>
            <a:ext cx="9772735" cy="2241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554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452436"/>
            <a:ext cx="7727951" cy="5795964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87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786" y="757518"/>
            <a:ext cx="9404723" cy="140053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Hajózási technikus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68694" y="1997499"/>
            <a:ext cx="8400905" cy="4195481"/>
          </a:xfrm>
        </p:spPr>
        <p:txBody>
          <a:bodyPr/>
          <a:lstStyle/>
          <a:p>
            <a:pPr marL="0" indent="0" algn="ctr">
              <a:buNone/>
            </a:pPr>
            <a:r>
              <a:rPr lang="hu-HU" sz="3600" dirty="0">
                <a:solidFill>
                  <a:srgbClr val="FFFF00"/>
                </a:solidFill>
              </a:rPr>
              <a:t>A </a:t>
            </a:r>
            <a:r>
              <a:rPr lang="hu-HU" sz="3600" u="sng" dirty="0">
                <a:solidFill>
                  <a:srgbClr val="FFFF00"/>
                </a:solidFill>
              </a:rPr>
              <a:t>hajózási technikus </a:t>
            </a:r>
            <a:r>
              <a:rPr lang="hu-HU" sz="3600" dirty="0">
                <a:solidFill>
                  <a:srgbClr val="FFFF00"/>
                </a:solidFill>
              </a:rPr>
              <a:t>gépüzemmel, a fedélzeti gépek, elektromos berendezések és navigációs egységek működtetésével, valamint ellenőrzésével kapcsolatos feladatokat lát el. </a:t>
            </a:r>
            <a:r>
              <a:rPr lang="hu-HU" sz="3600" dirty="0" smtClean="0">
                <a:solidFill>
                  <a:srgbClr val="FFFF00"/>
                </a:solidFill>
              </a:rPr>
              <a:t>   </a:t>
            </a:r>
            <a:endParaRPr lang="hu-HU" sz="36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hu-HU" sz="3600" dirty="0">
                <a:solidFill>
                  <a:srgbClr val="FFC000"/>
                </a:solidFill>
              </a:rPr>
              <a:t> 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74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000">
        <p14:ripple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87" y="452718"/>
            <a:ext cx="7727576" cy="579568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0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FF00"/>
                </a:solidFill>
              </a:rPr>
              <a:t>HAJÓZÁSI TECHNIKUS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71349" y="2011354"/>
            <a:ext cx="8946541" cy="4195481"/>
          </a:xfrm>
        </p:spPr>
        <p:txBody>
          <a:bodyPr>
            <a:normAutofit/>
          </a:bodyPr>
          <a:lstStyle/>
          <a:p>
            <a:r>
              <a:rPr lang="hu-HU" sz="2800" dirty="0" smtClean="0"/>
              <a:t>A </a:t>
            </a:r>
            <a:r>
              <a:rPr lang="hu-HU" sz="2800" dirty="0"/>
              <a:t>hajón végzett munka nem hasonlítható a klasszikus 8 órás irodai munkához</a:t>
            </a:r>
          </a:p>
          <a:p>
            <a:r>
              <a:rPr lang="hu-HU" sz="2800" dirty="0" smtClean="0">
                <a:solidFill>
                  <a:srgbClr val="FFFF00"/>
                </a:solidFill>
              </a:rPr>
              <a:t>Rugalmasság</a:t>
            </a:r>
            <a:r>
              <a:rPr lang="hu-HU" sz="2800" dirty="0" smtClean="0"/>
              <a:t>ot igényel és </a:t>
            </a:r>
            <a:r>
              <a:rPr lang="hu-HU" sz="2800" dirty="0" smtClean="0">
                <a:solidFill>
                  <a:srgbClr val="FFFF00"/>
                </a:solidFill>
              </a:rPr>
              <a:t>szabadságérzet</a:t>
            </a:r>
            <a:r>
              <a:rPr lang="hu-HU" sz="2800" dirty="0" smtClean="0"/>
              <a:t>et ad</a:t>
            </a:r>
          </a:p>
          <a:p>
            <a:r>
              <a:rPr lang="hu-HU" sz="2800" dirty="0" smtClean="0">
                <a:solidFill>
                  <a:srgbClr val="FFFF00"/>
                </a:solidFill>
              </a:rPr>
              <a:t>Kitűnő elhelyezkedési lehetőségek </a:t>
            </a:r>
            <a:r>
              <a:rPr lang="hu-HU" sz="2800" dirty="0" smtClean="0"/>
              <a:t>hazánkban és külföldön</a:t>
            </a:r>
          </a:p>
          <a:p>
            <a:r>
              <a:rPr lang="hu-HU" sz="2800" dirty="0" smtClean="0">
                <a:solidFill>
                  <a:srgbClr val="FFFF00"/>
                </a:solidFill>
              </a:rPr>
              <a:t>Nyugat-európai fizetések</a:t>
            </a:r>
          </a:p>
          <a:p>
            <a:r>
              <a:rPr lang="hu-HU" sz="2800" dirty="0" smtClean="0"/>
              <a:t>Utazás, a világ megismerése</a:t>
            </a:r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90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4000">
        <p14:ripple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452436"/>
            <a:ext cx="7727951" cy="5795964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0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1" y="4443733"/>
            <a:ext cx="2027817" cy="200433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7694" y="563554"/>
            <a:ext cx="9404723" cy="2387464"/>
          </a:xfrm>
        </p:spPr>
        <p:txBody>
          <a:bodyPr/>
          <a:lstStyle/>
          <a:p>
            <a:pPr algn="ctr"/>
            <a:r>
              <a:rPr lang="hu-HU" dirty="0" err="1" smtClean="0"/>
              <a:t>BGeSZC</a:t>
            </a:r>
            <a:r>
              <a:rPr lang="hu-HU" dirty="0" smtClean="0"/>
              <a:t> </a:t>
            </a:r>
            <a:r>
              <a:rPr lang="hu-HU" dirty="0" smtClean="0">
                <a:solidFill>
                  <a:srgbClr val="FFFF00"/>
                </a:solidFill>
              </a:rPr>
              <a:t>MAGYAR HAJÓZÁSI SZAKKÖZÉPISKOLÁJA ÉS SZAKISKOLÁJA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6784" y="3582465"/>
            <a:ext cx="8946541" cy="37268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dirty="0" smtClean="0"/>
              <a:t>1131 BUDAPEST, JÁSZ UTCA 155</a:t>
            </a:r>
          </a:p>
          <a:p>
            <a:pPr marL="0" indent="0" algn="ctr">
              <a:buNone/>
            </a:pPr>
            <a:r>
              <a:rPr lang="hu-HU" sz="4000" dirty="0" smtClean="0"/>
              <a:t>(06-1) 340-83-46</a:t>
            </a:r>
          </a:p>
          <a:p>
            <a:pPr marL="0" indent="0" algn="ctr">
              <a:buNone/>
            </a:pPr>
            <a:r>
              <a:rPr lang="hu-HU" sz="6000" dirty="0" err="1" smtClean="0">
                <a:solidFill>
                  <a:srgbClr val="FFFF00"/>
                </a:solidFill>
              </a:rPr>
              <a:t>www.hajozasi.hu</a:t>
            </a:r>
            <a:endParaRPr lang="hu-HU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729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000">
        <p14:ripple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145</TotalTime>
  <Words>96</Words>
  <Application>Microsoft Office PowerPoint</Application>
  <PresentationFormat>Szélesvásznú</PresentationFormat>
  <Paragraphs>18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BGeSzC  Magyar Hajózási Szakközépiskolája és Szakiskolája</vt:lpstr>
      <vt:lpstr>Iskolánkról</vt:lpstr>
      <vt:lpstr>PowerPoint bemutató</vt:lpstr>
      <vt:lpstr>Érettségi utáni képzésünk:</vt:lpstr>
      <vt:lpstr>PowerPoint bemutató</vt:lpstr>
      <vt:lpstr>Hajózási technikus</vt:lpstr>
      <vt:lpstr>PowerPoint bemutató</vt:lpstr>
      <vt:lpstr>HAJÓZÁSI TECHNIKUS</vt:lpstr>
      <vt:lpstr>PowerPoint bemutató</vt:lpstr>
      <vt:lpstr>BGeSZC MAGYAR HAJÓZÁSI SZAKKÖZÉPISKOLÁJA ÉS SZAKISKOLÁJA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BGeSzC  Magyar Hajózási Szakközépiskolája és Szakiskolája</dc:title>
  <dc:creator>Wesselényi Balázs</dc:creator>
  <cp:lastModifiedBy>Wesselényi Balázs</cp:lastModifiedBy>
  <cp:revision>14</cp:revision>
  <dcterms:created xsi:type="dcterms:W3CDTF">2016-01-13T14:11:39Z</dcterms:created>
  <dcterms:modified xsi:type="dcterms:W3CDTF">2016-01-14T09:59:01Z</dcterms:modified>
</cp:coreProperties>
</file>